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730" r:id="rId12"/>
  </p:sldMasterIdLst>
  <p:notesMasterIdLst>
    <p:notesMasterId r:id="rId14"/>
  </p:notesMasterIdLst>
  <p:sldIdLst>
    <p:sldId id="293" r:id="rId16"/>
    <p:sldId id="294" r:id="rId17"/>
    <p:sldId id="295" r:id="rId18"/>
    <p:sldId id="288" r:id="rId19"/>
    <p:sldId id="296" r:id="rId20"/>
    <p:sldId id="289" r:id="rId21"/>
    <p:sldId id="297" r:id="rId22"/>
    <p:sldId id="298" r:id="rId23"/>
    <p:sldId id="299" r:id="rId24"/>
    <p:sldId id="300" r:id="rId25"/>
    <p:sldId id="287" r:id="rId26"/>
    <p:sldId id="301" r:id="rId27"/>
    <p:sldId id="302" r:id="rId28"/>
    <p:sldId id="303" r:id="rId29"/>
    <p:sldId id="304" r:id="rId30"/>
    <p:sldId id="306" r:id="rId31"/>
    <p:sldId id="307" r:id="rId32"/>
    <p:sldId id="308" r:id="rId33"/>
    <p:sldId id="30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8940" cy="36029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340" cy="46101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8940" cy="36029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340" cy="46101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659" r:id="rId1"/>
    <p:sldLayoutId id="2147485660" r:id="rId2"/>
    <p:sldLayoutId id="2147485661" r:id="rId3"/>
    <p:sldLayoutId id="2147485662" r:id="rId4"/>
    <p:sldLayoutId id="2147485663" r:id="rId5"/>
    <p:sldLayoutId id="2147485664" r:id="rId6"/>
    <p:sldLayoutId id="2147485665" r:id="rId7"/>
    <p:sldLayoutId id="2147485666" r:id="rId8"/>
    <p:sldLayoutId id="2147485667" r:id="rId9"/>
    <p:sldLayoutId id="214748566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fImage850627641.png"></Relationship><Relationship Id="rId3" Type="http://schemas.openxmlformats.org/officeDocument/2006/relationships/image" Target="../media/fImage30772778467.png"></Relationship><Relationship Id="rId4" Type="http://schemas.openxmlformats.org/officeDocument/2006/relationships/image" Target="../media/fImage28282796334.png"></Relationship><Relationship Id="rId5" Type="http://schemas.openxmlformats.org/officeDocument/2006/relationships/image" Target="../media/fImage110482816500.png"></Relationship><Relationship Id="rId6" Type="http://schemas.openxmlformats.org/officeDocument/2006/relationships/image" Target="../media/fImage4331572829169.png"></Relationship><Relationship Id="rId7" Type="http://schemas.openxmlformats.org/officeDocument/2006/relationships/notesSlide" Target="../notesSlides/notesSlide1.xml"></Relationship><Relationship Id="rId8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9633779895.png"></Relationship><Relationship Id="rId3" Type="http://schemas.openxmlformats.org/officeDocument/2006/relationships/image" Target="../media/fImage31383205705.png"></Relationship><Relationship Id="rId4" Type="http://schemas.openxmlformats.org/officeDocument/2006/relationships/image" Target="../media/fImage57283218145.png"></Relationship><Relationship Id="rId5" Type="http://schemas.openxmlformats.org/officeDocument/2006/relationships/image" Target="../media/fImage112043253281.png"></Relationship><Relationship Id="rId6" Type="http://schemas.openxmlformats.org/officeDocument/2006/relationships/notesSlide" Target="../notesSlides/notesSlide10.xml"></Relationship><Relationship Id="rId7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2224222906827.png"></Relationship><Relationship Id="rId9" Type="http://schemas.openxmlformats.org/officeDocument/2006/relationships/image" Target="../media/fImage4705822929961.png"></Relationship><Relationship Id="rId10" Type="http://schemas.openxmlformats.org/officeDocument/2006/relationships/image" Target="../media/fImage470582293491.png"></Relationship><Relationship Id="rId11" Type="http://schemas.openxmlformats.org/officeDocument/2006/relationships/image" Target="../media/fImage4705822942995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17426341.png"></Relationship><Relationship Id="rId3" Type="http://schemas.openxmlformats.org/officeDocument/2006/relationships/image" Target="../media/fImage850627641.png"></Relationship><Relationship Id="rId4" Type="http://schemas.openxmlformats.org/officeDocument/2006/relationships/image" Target="../media/fImage47312658467.png"></Relationship><Relationship Id="rId5" Type="http://schemas.openxmlformats.org/officeDocument/2006/relationships/image" Target="../media/fImage91953776334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21853036500.png"></Relationship><Relationship Id="rId3" Type="http://schemas.openxmlformats.org/officeDocument/2006/relationships/image" Target="../media/fImage3728823049169.png"></Relationship><Relationship Id="rId4" Type="http://schemas.openxmlformats.org/officeDocument/2006/relationships/image" Target="../media/fImage3728823055724.png"></Relationship><Relationship Id="rId5" Type="http://schemas.openxmlformats.org/officeDocument/2006/relationships/image" Target="../media/fImage3728823061478.png"></Relationship><Relationship Id="rId6" Type="http://schemas.openxmlformats.org/officeDocument/2006/relationships/image" Target="../media/fImage3728823079358.png"></Relationship><Relationship Id="rId7" Type="http://schemas.openxmlformats.org/officeDocument/2006/relationships/image" Target="../media/fImage3728823096962.png"></Relationship><Relationship Id="rId8" Type="http://schemas.openxmlformats.org/officeDocument/2006/relationships/image" Target="../media/fImage3728823104464.png"></Relationship><Relationship Id="rId9" Type="http://schemas.openxmlformats.org/officeDocument/2006/relationships/image" Target="../media/fImage3728823115705.png"></Relationship><Relationship Id="rId10" Type="http://schemas.openxmlformats.org/officeDocument/2006/relationships/image" Target="../media/fImage108673798145.png"></Relationship><Relationship Id="rId11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3722913281.png"></Relationship><Relationship Id="rId3" Type="http://schemas.openxmlformats.org/officeDocument/2006/relationships/image" Target="../media/fImage1320533156827.png"></Relationship><Relationship Id="rId4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291344153.png"></Relationship><Relationship Id="rId3" Type="http://schemas.openxmlformats.org/officeDocument/2006/relationships/image" Target="../media/fImage58793403902.png"></Relationship><Relationship Id="rId4" Type="http://schemas.openxmlformats.org/officeDocument/2006/relationships/image" Target="../media/fImage61063399961.png"></Relationship><Relationship Id="rId5" Type="http://schemas.openxmlformats.org/officeDocument/2006/relationships/image" Target="../media/fImage6106340491.png"></Relationship><Relationship Id="rId6" Type="http://schemas.openxmlformats.org/officeDocument/2006/relationships/image" Target="../media/fImage31383205705.png"></Relationship><Relationship Id="rId7" Type="http://schemas.openxmlformats.org/officeDocument/2006/relationships/image" Target="../media/fImage57283218145.png"></Relationship><Relationship Id="rId8" Type="http://schemas.openxmlformats.org/officeDocument/2006/relationships/image" Target="../media/fImage90283582995.png"></Relationship><Relationship Id="rId9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91383915447.png"></Relationship><Relationship Id="rId3" Type="http://schemas.openxmlformats.org/officeDocument/2006/relationships/image" Target="../media/fImage71364011942.png"></Relationship><Relationship Id="rId4" Type="http://schemas.openxmlformats.org/officeDocument/2006/relationships/image" Target="../media/fImage395684024827.png"></Relationship><Relationship Id="rId5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21944125436.png"></Relationship><Relationship Id="rId3" Type="http://schemas.openxmlformats.org/officeDocument/2006/relationships/image" Target="../media/fImage90284132391.png"></Relationship><Relationship Id="rId4" Type="http://schemas.openxmlformats.org/officeDocument/2006/relationships/image" Target="../media/fImage379174154604.png"></Relationship><Relationship Id="rId5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03754263902.png"></Relationship><Relationship Id="rId3" Type="http://schemas.openxmlformats.org/officeDocument/2006/relationships/image" Target="../media/fImage10016429153.png"></Relationship><Relationship Id="rId4" Type="http://schemas.openxmlformats.org/officeDocument/2006/relationships/image" Target="../media/fImage42742966962.png"></Relationship><Relationship Id="rId5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9739441292.png"></Relationship><Relationship Id="rId3" Type="http://schemas.openxmlformats.org/officeDocument/2006/relationships/image" Target="../media/fImage215944422382.png"></Relationship><Relationship Id="rId4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848652975724.png"></Relationship><Relationship Id="rId3" Type="http://schemas.openxmlformats.org/officeDocument/2006/relationships/image" Target="../media/fImage364812981478.png"></Relationship><Relationship Id="rId4" Type="http://schemas.openxmlformats.org/officeDocument/2006/relationships/image" Target="../media/fImage153553009358.png"></Relationship><Relationship Id="rId5" Type="http://schemas.openxmlformats.org/officeDocument/2006/relationships/image" Target="../media/fImage1348413016962.png"></Relationship><Relationship Id="rId6" Type="http://schemas.openxmlformats.org/officeDocument/2006/relationships/notesSlide" Target="../notesSlides/notesSlide2.xml"></Relationship><Relationship Id="rId7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19133164464.png"></Relationship><Relationship Id="rId3" Type="http://schemas.openxmlformats.org/officeDocument/2006/relationships/image" Target="../media/fImage834363195705.png"></Relationship><Relationship Id="rId4" Type="http://schemas.openxmlformats.org/officeDocument/2006/relationships/image" Target="../media/fImage44643208145.png"></Relationship><Relationship Id="rId5" Type="http://schemas.openxmlformats.org/officeDocument/2006/relationships/image" Target="../media/fImage55643213281.png"></Relationship><Relationship Id="rId6" Type="http://schemas.openxmlformats.org/officeDocument/2006/relationships/image" Target="../media/fImage175653226827.png"></Relationship><Relationship Id="rId7" Type="http://schemas.openxmlformats.org/officeDocument/2006/relationships/notesSlide" Target="../notesSlides/notesSlide3.xml"></Relationship><Relationship Id="rId8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notesSlide" Target="../notesSlides/notesSlide4.xml"></Relationship><Relationship Id="rId4" Type="http://schemas.openxmlformats.org/officeDocument/2006/relationships/image" Target="../media/fImage29139941.png"></Relationship><Relationship Id="rId13" Type="http://schemas.openxmlformats.org/officeDocument/2006/relationships/image" Target="../media/fImage688723905436.png"></Relationship><Relationship Id="rId14" Type="http://schemas.openxmlformats.org/officeDocument/2006/relationships/image" Target="../media/fImage19045630041.png"></Relationship><Relationship Id="rId15" Type="http://schemas.openxmlformats.org/officeDocument/2006/relationships/image" Target="../media/fImage1786143018467.png"></Relationship><Relationship Id="rId16" Type="http://schemas.openxmlformats.org/officeDocument/2006/relationships/image" Target="../media/fImage1904563046334.png"></Relationship><Relationship Id="rId17" Type="http://schemas.openxmlformats.org/officeDocument/2006/relationships/image" Target="../media/fImage1904563056500.png"></Relationship><Relationship Id="rId18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988293362391.png"></Relationship><Relationship Id="rId3" Type="http://schemas.openxmlformats.org/officeDocument/2006/relationships/image" Target="../media/fImage44833394604.png"></Relationship><Relationship Id="rId4" Type="http://schemas.openxmlformats.org/officeDocument/2006/relationships/image" Target="../media/fImage58793403902.png"></Relationship><Relationship Id="rId5" Type="http://schemas.openxmlformats.org/officeDocument/2006/relationships/image" Target="../media/fImage5291344153.png"></Relationship><Relationship Id="rId6" Type="http://schemas.openxmlformats.org/officeDocument/2006/relationships/image" Target="../media/fImage4483345292.png"></Relationship><Relationship Id="rId7" Type="http://schemas.openxmlformats.org/officeDocument/2006/relationships/notesSlide" Target="../notesSlides/notesSlide5.xml"></Relationship><Relationship Id="rId8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1103516141.png"></Relationship><Relationship Id="rId5" Type="http://schemas.openxmlformats.org/officeDocument/2006/relationships/notesSlide" Target="../notesSlides/notesSlide6.xml"></Relationship><Relationship Id="rId7" Type="http://schemas.openxmlformats.org/officeDocument/2006/relationships/image" Target="../media/fImage2956833482382.png"></Relationship><Relationship Id="rId8" Type="http://schemas.openxmlformats.org/officeDocument/2006/relationships/image" Target="../media/fImage19543517421.png"></Relationship><Relationship Id="rId9" Type="http://schemas.openxmlformats.org/officeDocument/2006/relationships/image" Target="../media/fImage1354523588716.png"></Relationship><Relationship Id="rId10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93323769718.png"></Relationship><Relationship Id="rId3" Type="http://schemas.openxmlformats.org/officeDocument/2006/relationships/image" Target="../media/fImage59633779895.png"></Relationship><Relationship Id="rId4" Type="http://schemas.openxmlformats.org/officeDocument/2006/relationships/image" Target="../media/fImage191383915447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51191929169.png"></Relationship><Relationship Id="rId8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96362805724.png"></Relationship><Relationship Id="rId3" Type="http://schemas.openxmlformats.org/officeDocument/2006/relationships/image" Target="../media/fImage384292811478.pn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412512959358.png"></Relationship><Relationship Id="rId3" Type="http://schemas.openxmlformats.org/officeDocument/2006/relationships/image" Target="../media/fImage42742966962.png"></Relationship><Relationship Id="rId4" Type="http://schemas.openxmlformats.org/officeDocument/2006/relationships/image" Target="../media/fImage410242994464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40250" y="329565"/>
            <a:ext cx="31229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6863715" y="4145280"/>
            <a:ext cx="409511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Window에서 Asset Store를 선택합니다.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Asset Store에서 Stones를 검색하고 Stones 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5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2565" y="1279525"/>
            <a:ext cx="1911350" cy="2420620"/>
          </a:xfrm>
          <a:prstGeom prst="roundRect"/>
          <a:solidFill>
            <a:srgbClr val="EDEDED"/>
          </a:solidFill>
        </p:spPr>
      </p:pic>
      <p:pic>
        <p:nvPicPr>
          <p:cNvPr id="1043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4275" y="1280160"/>
            <a:ext cx="1654810" cy="1164590"/>
          </a:xfrm>
          <a:prstGeom prst="roundRect"/>
          <a:solidFill>
            <a:srgbClr val="EDEDED"/>
          </a:solidFill>
        </p:spPr>
      </p:pic>
      <p:sp>
        <p:nvSpPr>
          <p:cNvPr id="1044" name="텍스트 상자 64"/>
          <p:cNvSpPr txBox="1">
            <a:spLocks/>
          </p:cNvSpPr>
          <p:nvPr/>
        </p:nvSpPr>
        <p:spPr>
          <a:xfrm rot="0">
            <a:off x="1473835" y="3867785"/>
            <a:ext cx="389699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sz="1800">
                <a:latin typeface="맑은 고딕" charset="0"/>
                <a:ea typeface="맑은 고딕" charset="0"/>
              </a:rPr>
              <a:t>빈 게임 오브젝트를 생성하고 이름을 Create Object로 정의합니다</a:t>
            </a:r>
            <a:r>
              <a:rPr lang="ko-KR" sz="1800">
                <a:latin typeface="맑은 고딕" charset="0"/>
                <a:ea typeface="맑은 고딕" charset="0"/>
              </a:rPr>
              <a:t>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스크립트를 생성하고 Create라는 이름으로 설정하고 Create Object에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6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8290" y="2984500"/>
            <a:ext cx="898525" cy="715645"/>
          </a:xfrm>
          <a:prstGeom prst="roundRect"/>
          <a:solidFill>
            <a:srgbClr val="EDEDED"/>
          </a:solidFill>
        </p:spPr>
      </p:pic>
      <p:cxnSp>
        <p:nvCxnSpPr>
          <p:cNvPr id="1046" name="도형 68"/>
          <p:cNvCxnSpPr>
            <a:stCxn id="1045" idx="0"/>
            <a:endCxn id="1043" idx="2"/>
          </p:cNvCxnSpPr>
          <p:nvPr/>
        </p:nvCxnSpPr>
        <p:spPr>
          <a:xfrm rot="0" flipV="1">
            <a:off x="4547235" y="2444115"/>
            <a:ext cx="4445" cy="5410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그림 6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6890" y="1278255"/>
            <a:ext cx="1255395" cy="2770505"/>
          </a:xfrm>
          <a:prstGeom prst="rect"/>
          <a:noFill/>
        </p:spPr>
      </p:pic>
      <p:pic>
        <p:nvPicPr>
          <p:cNvPr id="1048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9765" y="1279525"/>
            <a:ext cx="2754630" cy="2769235"/>
          </a:xfrm>
          <a:prstGeom prst="rect"/>
          <a:noFill/>
        </p:spPr>
      </p:pic>
      <p:sp>
        <p:nvSpPr>
          <p:cNvPr id="1049" name="도형 72"/>
          <p:cNvSpPr>
            <a:spLocks/>
          </p:cNvSpPr>
          <p:nvPr/>
        </p:nvSpPr>
        <p:spPr>
          <a:xfrm rot="0">
            <a:off x="7115810" y="1654810"/>
            <a:ext cx="2669540" cy="631825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53560" y="39306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2402840"/>
            <a:ext cx="395859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GeneriecStoneDelete 스크립트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있는 Stone_3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0215" y="3778885"/>
            <a:ext cx="421894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GeneriecStoneDelete 스크립트에서 게임 오브젝트가 화면 밖으로 나갔을 때 호출되는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게임 오브젝트의 이름이 Stone_3(Clone)이라면 게임 오브젝트를 파괴하도록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84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5860" y="1339850"/>
            <a:ext cx="2919095" cy="946785"/>
          </a:xfrm>
          <a:prstGeom prst="roundRect"/>
          <a:solidFill>
            <a:srgbClr val="EDEDED"/>
          </a:solidFill>
        </p:spPr>
      </p:pic>
      <p:cxnSp>
        <p:nvCxnSpPr>
          <p:cNvPr id="1085" name="도형 41"/>
          <p:cNvCxnSpPr>
            <a:stCxn id="1086" idx="3"/>
          </p:cNvCxnSpPr>
          <p:nvPr/>
        </p:nvCxnSpPr>
        <p:spPr>
          <a:xfrm rot="0">
            <a:off x="2136140" y="1791970"/>
            <a:ext cx="442595" cy="508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6" name="그림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9865" y="1398270"/>
            <a:ext cx="676910" cy="788670"/>
          </a:xfrm>
          <a:prstGeom prst="roundRect"/>
          <a:solidFill>
            <a:srgbClr val="EDEDED"/>
          </a:solidFill>
        </p:spPr>
      </p:pic>
      <p:pic>
        <p:nvPicPr>
          <p:cNvPr id="1087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5730" y="4047490"/>
            <a:ext cx="3958590" cy="1207135"/>
          </a:xfrm>
          <a:prstGeom prst="roundRect"/>
          <a:solidFill>
            <a:srgbClr val="EDEDED"/>
          </a:solidFill>
        </p:spPr>
      </p:pic>
      <p:sp>
        <p:nvSpPr>
          <p:cNvPr id="1088" name="텍스트 상자 49"/>
          <p:cNvSpPr txBox="1">
            <a:spLocks/>
          </p:cNvSpPr>
          <p:nvPr/>
        </p:nvSpPr>
        <p:spPr>
          <a:xfrm rot="0">
            <a:off x="1400810" y="5433695"/>
            <a:ext cx="39585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다음으로 Stone_3 오브젝트에 Rigidbody컴포넌트도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89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040" y="1343025"/>
            <a:ext cx="4222115" cy="2271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285740" y="509905"/>
            <a:ext cx="1621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Destory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1" name="Rect 0"/>
          <p:cNvSpPr txBox="1">
            <a:spLocks/>
          </p:cNvSpPr>
          <p:nvPr/>
        </p:nvSpPr>
        <p:spPr>
          <a:xfrm rot="0">
            <a:off x="992505" y="1619885"/>
            <a:ext cx="4362450" cy="39693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Destroy( )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함수는 게임 오브젝트를 파괴하는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일정 시간을 설정하고 일정 시간 후에 파괴할 수 있도록 설정할 수도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Destroy( )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함수</a:t>
            </a:r>
            <a:r>
              <a:rPr lang="ko-KR" sz="1800">
                <a:latin typeface="맑은 고딕" charset="0"/>
                <a:ea typeface="맑은 고딕" charset="0"/>
              </a:rPr>
              <a:t>로 게임 오브젝트를 파괴하게 되면 메모리 공간에는 동적으로 할당한 게임 오브젝트의 메모리가 남아있습니다.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특정 시점에서 자동으로 메모리를 관리하는 가비지 컬렉터가 동작하여 메모리를 해제시켜 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7" name="도형 9"/>
          <p:cNvSpPr>
            <a:spLocks/>
          </p:cNvSpPr>
          <p:nvPr/>
        </p:nvSpPr>
        <p:spPr>
          <a:xfrm rot="5400000">
            <a:off x="8825865" y="2754630"/>
            <a:ext cx="355600" cy="27749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9" name="텍스트 상자 11"/>
          <p:cNvSpPr txBox="1">
            <a:spLocks/>
          </p:cNvSpPr>
          <p:nvPr/>
        </p:nvSpPr>
        <p:spPr>
          <a:xfrm rot="0">
            <a:off x="6908800" y="4390390"/>
            <a:ext cx="417830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오브젝트를 </a:t>
            </a:r>
            <a:r>
              <a:rPr lang="ko-KR" sz="1800">
                <a:latin typeface="맑은 고딕" charset="0"/>
                <a:ea typeface="맑은 고딕" charset="0"/>
              </a:rPr>
              <a:t>한 번에 많이</a:t>
            </a:r>
            <a:r>
              <a:rPr lang="ko-KR" sz="1800">
                <a:latin typeface="맑은 고딕" charset="0"/>
                <a:ea typeface="맑은 고딕" charset="0"/>
              </a:rPr>
              <a:t> 파괴하</a:t>
            </a:r>
            <a:r>
              <a:rPr lang="ko-KR" sz="1800">
                <a:latin typeface="맑은 고딕" charset="0"/>
                <a:ea typeface="맑은 고딕" charset="0"/>
              </a:rPr>
              <a:t>게 </a:t>
            </a:r>
            <a:r>
              <a:rPr lang="ko-KR" sz="1800">
                <a:latin typeface="맑은 고딕" charset="0"/>
                <a:ea typeface="맑은 고딕" charset="0"/>
              </a:rPr>
              <a:t>되면 일시적으로 가비지 컬렉터가</a:t>
            </a:r>
            <a:r>
              <a:rPr lang="ko-KR" sz="1800">
                <a:latin typeface="맑은 고딕" charset="0"/>
                <a:ea typeface="맑은 고딕" charset="0"/>
              </a:rPr>
              <a:t> 메모리를 해제할 때 어느 정도 시간이 소요될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5" name="그림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5725" y="3166745"/>
            <a:ext cx="2585720" cy="951230"/>
          </a:xfrm>
          <a:prstGeom prst="rect"/>
          <a:noFill/>
        </p:spPr>
      </p:pic>
      <p:pic>
        <p:nvPicPr>
          <p:cNvPr id="1117" name="그림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76740" y="1619885"/>
            <a:ext cx="1613535" cy="1238885"/>
          </a:xfrm>
          <a:prstGeom prst="rect"/>
          <a:noFill/>
        </p:spPr>
      </p:pic>
      <p:pic>
        <p:nvPicPr>
          <p:cNvPr id="1118" name="그림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4990" y="1616710"/>
            <a:ext cx="1613535" cy="1238885"/>
          </a:xfrm>
          <a:prstGeom prst="rect"/>
          <a:noFill/>
        </p:spPr>
      </p:pic>
      <p:pic>
        <p:nvPicPr>
          <p:cNvPr id="1119" name="그림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0700" y="1306195"/>
            <a:ext cx="1613535" cy="1238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40386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8470" y="4011930"/>
            <a:ext cx="421957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ObjectPool </a:t>
            </a:r>
            <a:r>
              <a:rPr lang="ko-KR" sz="1800">
                <a:latin typeface="맑은 고딕" charset="0"/>
                <a:ea typeface="맑은 고딕" charset="0"/>
              </a:rPr>
              <a:t>스크립트에서 </a:t>
            </a:r>
            <a:r>
              <a:rPr lang="ko-KR" sz="1800">
                <a:latin typeface="맑은 고딕" charset="0"/>
                <a:ea typeface="맑은 고딕" charset="0"/>
              </a:rPr>
              <a:t>ObjectPool을 전역으로 사용하기 위해 static으로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ObjectPool에 사용할 게임 오브젝트와 게임 오브젝트를 담을 수 있는 컨테이너를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Rect 0"/>
          <p:cNvSpPr txBox="1">
            <a:spLocks/>
          </p:cNvSpPr>
          <p:nvPr/>
        </p:nvSpPr>
        <p:spPr>
          <a:xfrm rot="0">
            <a:off x="1400810" y="4012565"/>
            <a:ext cx="395922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빈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생성하고 이름을 </a:t>
            </a:r>
            <a:r>
              <a:rPr lang="ko-KR" sz="1800">
                <a:latin typeface="맑은 고딕" charset="0"/>
                <a:ea typeface="맑은 고딕" charset="0"/>
              </a:rPr>
              <a:t>Object Pool</a:t>
            </a:r>
            <a:r>
              <a:rPr lang="ko-KR" sz="1800">
                <a:latin typeface="맑은 고딕" charset="0"/>
                <a:ea typeface="맑은 고딕" charset="0"/>
              </a:rPr>
              <a:t>로 정의합니다.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스크립트를 생성하고 </a:t>
            </a:r>
            <a:r>
              <a:rPr lang="ko-KR" sz="1800">
                <a:latin typeface="맑은 고딕" charset="0"/>
                <a:ea typeface="맑은 고딕" charset="0"/>
              </a:rPr>
              <a:t>ObjectPool 이</a:t>
            </a:r>
            <a:r>
              <a:rPr lang="ko-KR" sz="1800">
                <a:latin typeface="맑은 고딕" charset="0"/>
                <a:ea typeface="맑은 고딕" charset="0"/>
              </a:rPr>
              <a:t>라는 이름으로 설정하고</a:t>
            </a:r>
            <a:r>
              <a:rPr lang="ko-KR" sz="1800">
                <a:latin typeface="맑은 고딕" charset="0"/>
                <a:ea typeface="맑은 고딕" charset="0"/>
              </a:rPr>
              <a:t> Object Pool</a:t>
            </a:r>
            <a:r>
              <a:rPr lang="ko-KR" sz="1800">
                <a:latin typeface="맑은 고딕" charset="0"/>
                <a:ea typeface="맑은 고딕" charset="0"/>
              </a:rPr>
              <a:t>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0" name="그림 1" descr="C:/Users/Admin1/AppData/Roaming/PolarisOffice/ETemp/2224_21539392/fImage317426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1170" y="3044825"/>
            <a:ext cx="824230" cy="772160"/>
          </a:xfrm>
          <a:prstGeom prst="roundRect"/>
          <a:solidFill>
            <a:srgbClr val="EDEDED"/>
          </a:solidFill>
        </p:spPr>
      </p:pic>
      <p:pic>
        <p:nvPicPr>
          <p:cNvPr id="1091" name="그림 4" descr="C:/Users/Admin1/AppData/Roaming/PolarisOffice/ETemp/2224_21539392/fImage8506276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97635" y="1346835"/>
            <a:ext cx="2310765" cy="2437130"/>
          </a:xfrm>
          <a:prstGeom prst="roundRect"/>
          <a:solidFill>
            <a:srgbClr val="EDEDED"/>
          </a:solidFill>
        </p:spPr>
      </p:pic>
      <p:pic>
        <p:nvPicPr>
          <p:cNvPr id="1092" name="그림 5" descr="C:/Users/Admin1/AppData/Roaming/PolarisOffice/ETemp/2224_21539392/fImage4731265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23360" y="1338580"/>
            <a:ext cx="1333500" cy="1139190"/>
          </a:xfrm>
          <a:prstGeom prst="roundRect"/>
          <a:solidFill>
            <a:srgbClr val="EDEDED"/>
          </a:solidFill>
        </p:spPr>
      </p:pic>
      <p:cxnSp>
        <p:nvCxnSpPr>
          <p:cNvPr id="1093" name="도형 8"/>
          <p:cNvCxnSpPr>
            <a:stCxn id="1090" idx="0"/>
            <a:endCxn id="1092" idx="2"/>
          </p:cNvCxnSpPr>
          <p:nvPr/>
        </p:nvCxnSpPr>
        <p:spPr>
          <a:xfrm rot="0" flipH="1" flipV="1">
            <a:off x="4689475" y="2477135"/>
            <a:ext cx="3810" cy="56832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그림 75" descr="C:/Users/Admin1/AppData/Roaming/PolarisOffice/ETemp/2224_21539392/fImage9195377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4500" y="1333500"/>
            <a:ext cx="4232910" cy="2487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946015" y="501650"/>
            <a:ext cx="22948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Object Pool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9" name="Rect 0"/>
          <p:cNvSpPr txBox="1">
            <a:spLocks/>
          </p:cNvSpPr>
          <p:nvPr/>
        </p:nvSpPr>
        <p:spPr>
          <a:xfrm rot="0">
            <a:off x="6810375" y="4264025"/>
            <a:ext cx="427291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반복문을 사용하여 일정한 범위의 수만큼 게임 오브젝트 생성합니다</a:t>
            </a:r>
            <a:r>
              <a:rPr lang="ko-KR"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위치와 회전 값을 설정하고 Queue에 저장한 다음 Queue에 저장한 게임 오브젝트 전체를 비활성화합니다.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0" name="텍스트 상자 11"/>
          <p:cNvSpPr txBox="1">
            <a:spLocks/>
          </p:cNvSpPr>
          <p:nvPr/>
        </p:nvSpPr>
        <p:spPr>
          <a:xfrm rot="0">
            <a:off x="1355090" y="1569085"/>
            <a:ext cx="401574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Object Pool이란?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오브젝트를 생성하고 파괴하는 것이 아니라 일정한 범위의 메모리 공간을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일정한 범위가 정해져 있는 메모리 공간 안에서 게임 오브젝트를 사용하고 반납하는 기법입니다.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2" name="그림 24" descr="C:/Users/Admin1/AppData/Roaming/PolarisOffice/ETemp/2224_21539392/fImage10218530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3345" y="4106545"/>
            <a:ext cx="1297305" cy="1654810"/>
          </a:xfrm>
          <a:prstGeom prst="rect"/>
          <a:noFill/>
        </p:spPr>
      </p:pic>
      <p:pic>
        <p:nvPicPr>
          <p:cNvPr id="1113" name="그림 25" descr="C:/Users/Admin1/AppData/Roaming/PolarisOffice/ETemp/2224_21539392/fImage372882304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6535" y="4679950"/>
            <a:ext cx="475615" cy="349885"/>
          </a:xfrm>
          <a:prstGeom prst="rect"/>
          <a:noFill/>
        </p:spPr>
      </p:pic>
      <p:pic>
        <p:nvPicPr>
          <p:cNvPr id="1114" name="그림 26" descr="C:/Users/Admin1/AppData/Roaming/PolarisOffice/ETemp/2224_21539392/fImage372882305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15490" y="4843145"/>
            <a:ext cx="475615" cy="349885"/>
          </a:xfrm>
          <a:prstGeom prst="rect"/>
          <a:noFill/>
        </p:spPr>
      </p:pic>
      <p:pic>
        <p:nvPicPr>
          <p:cNvPr id="1115" name="그림 27" descr="C:/Users/Admin1/AppData/Roaming/PolarisOffice/ETemp/2224_21539392/fImage372882306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1460" y="5147945"/>
            <a:ext cx="475615" cy="349885"/>
          </a:xfrm>
          <a:prstGeom prst="rect"/>
          <a:noFill/>
        </p:spPr>
      </p:pic>
      <p:pic>
        <p:nvPicPr>
          <p:cNvPr id="1116" name="그림 28" descr="C:/Users/Admin1/AppData/Roaming/PolarisOffice/ETemp/2224_21539392/fImage372882307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09140" y="5293995"/>
            <a:ext cx="475615" cy="349885"/>
          </a:xfrm>
          <a:prstGeom prst="rect"/>
          <a:noFill/>
        </p:spPr>
      </p:pic>
      <p:sp>
        <p:nvSpPr>
          <p:cNvPr id="1117" name="도형 29"/>
          <p:cNvSpPr>
            <a:spLocks/>
          </p:cNvSpPr>
          <p:nvPr/>
        </p:nvSpPr>
        <p:spPr>
          <a:xfrm rot="0">
            <a:off x="1978660" y="4231005"/>
            <a:ext cx="2951480" cy="532765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8" name="그림 30" descr="C:/Users/Admin1/AppData/Roaming/PolarisOffice/ETemp/2224_21539392/fImage372882309696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56735" y="5055870"/>
            <a:ext cx="475615" cy="349885"/>
          </a:xfrm>
          <a:prstGeom prst="rect"/>
          <a:noFill/>
        </p:spPr>
      </p:pic>
      <p:pic>
        <p:nvPicPr>
          <p:cNvPr id="1119" name="그림 31" descr="C:/Users/Admin1/AppData/Roaming/PolarisOffice/ETemp/2224_21539392/fImage372882310446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7270" y="5401945"/>
            <a:ext cx="475615" cy="349885"/>
          </a:xfrm>
          <a:prstGeom prst="rect"/>
          <a:noFill/>
        </p:spPr>
      </p:pic>
      <p:pic>
        <p:nvPicPr>
          <p:cNvPr id="1120" name="그림 32" descr="C:/Users/Admin1/AppData/Roaming/PolarisOffice/ETemp/2224_21539392/fImage372882311570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49190" y="4916805"/>
            <a:ext cx="475615" cy="349885"/>
          </a:xfrm>
          <a:prstGeom prst="rect"/>
          <a:noFill/>
        </p:spPr>
      </p:pic>
      <p:sp>
        <p:nvSpPr>
          <p:cNvPr id="1121" name="도형 33"/>
          <p:cNvSpPr>
            <a:spLocks/>
          </p:cNvSpPr>
          <p:nvPr/>
        </p:nvSpPr>
        <p:spPr>
          <a:xfrm rot="0" flipH="1" flipV="1">
            <a:off x="1884045" y="5616575"/>
            <a:ext cx="2951480" cy="532765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2" name="그림 77" descr="C:/Users/Admin1/AppData/Roaming/PolarisOffice/ETemp/2224_21539392/fImage10867379814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90345"/>
            <a:ext cx="4272280" cy="2653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11040" y="386080"/>
            <a:ext cx="31730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24980" y="5125720"/>
            <a:ext cx="40951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M</a:t>
            </a:r>
            <a:r>
              <a:rPr lang="ko-KR" sz="1800">
                <a:latin typeface="맑은 고딕" charset="0"/>
                <a:ea typeface="맑은 고딕" charset="0"/>
              </a:rPr>
              <a:t>odel 폴더에서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선택하고 게임 월드 공간으로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Rect 0"/>
          <p:cNvSpPr txBox="1">
            <a:spLocks/>
          </p:cNvSpPr>
          <p:nvPr/>
        </p:nvSpPr>
        <p:spPr>
          <a:xfrm rot="0">
            <a:off x="1400810" y="3463925"/>
            <a:ext cx="3959225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Queue에 게임 오브젝트를 반납하는 함수와 Queue에서 게임 오브젝트를 꺼내는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Queue에 반납할 때는 게임 오브젝트 비활성화하고 Queue에서 꺼낼 때는 게임 오브젝트를 활성화하도록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5" name="그림 12" descr="C:/Users/Admin1/AppData/Roaming/PolarisOffice/ETemp/2224_21539392/fImage937229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7000" y="1349375"/>
            <a:ext cx="3968115" cy="2034540"/>
          </a:xfrm>
          <a:prstGeom prst="rect"/>
          <a:noFill/>
        </p:spPr>
      </p:pic>
      <p:pic>
        <p:nvPicPr>
          <p:cNvPr id="1096" name="그림 36" descr="C:/Users/Admin1/AppData/Roaming/PolarisOffice/ETemp/2224_21539392/fImage132053315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3660"/>
            <a:ext cx="4115435" cy="3719830"/>
          </a:xfrm>
          <a:prstGeom prst="rect"/>
          <a:noFill/>
        </p:spPr>
      </p:pic>
      <p:cxnSp>
        <p:nvCxnSpPr>
          <p:cNvPr id="1097" name="도형 37"/>
          <p:cNvCxnSpPr/>
          <p:nvPr/>
        </p:nvCxnSpPr>
        <p:spPr>
          <a:xfrm rot="0" flipV="1">
            <a:off x="8388350" y="2776220"/>
            <a:ext cx="462280" cy="11506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98" name="그림 43" descr="C:/Users/Admin1/AppData/Roaming/PolarisOffice/ETemp/2224_21539392/fImage529134415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72765" y="3844290"/>
            <a:ext cx="2329180" cy="1355725"/>
          </a:xfrm>
          <a:prstGeom prst="rect"/>
          <a:noFill/>
        </p:spPr>
      </p:pic>
      <p:sp>
        <p:nvSpPr>
          <p:cNvPr id="1100" name="텍스트 상자 45"/>
          <p:cNvSpPr txBox="1">
            <a:spLocks/>
          </p:cNvSpPr>
          <p:nvPr/>
        </p:nvSpPr>
        <p:spPr>
          <a:xfrm rot="0">
            <a:off x="1261745" y="5391785"/>
            <a:ext cx="41402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게임 월드 공간에 있는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Prefab은 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1" name="텍스트 상자 46"/>
          <p:cNvSpPr txBox="1">
            <a:spLocks/>
          </p:cNvSpPr>
          <p:nvPr/>
        </p:nvSpPr>
        <p:spPr>
          <a:xfrm rot="0">
            <a:off x="1245870" y="2801620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Prefab 폴더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03" name="그림 48" descr="C:/Users/Admin1/AppData/Roaming/PolarisOffice/ETemp/2224_21539392/fImage5879340390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11805" y="1354455"/>
            <a:ext cx="2379345" cy="1326515"/>
          </a:xfrm>
          <a:prstGeom prst="rect"/>
          <a:noFill/>
        </p:spPr>
      </p:pic>
      <p:pic>
        <p:nvPicPr>
          <p:cNvPr id="1106" name="그림 51" descr="C:/Users/Admin1/AppData/Roaming/PolarisOffice/ETemp/2224_21539392/fImage6106339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2380" y="1416050"/>
            <a:ext cx="1200785" cy="1156335"/>
          </a:xfrm>
          <a:prstGeom prst="roundRect"/>
          <a:solidFill>
            <a:srgbClr val="EDEDED"/>
          </a:solidFill>
        </p:spPr>
      </p:pic>
      <p:cxnSp>
        <p:nvCxnSpPr>
          <p:cNvPr id="1104" name="도형 49"/>
          <p:cNvCxnSpPr/>
          <p:nvPr/>
        </p:nvCxnSpPr>
        <p:spPr>
          <a:xfrm rot="0" flipV="1">
            <a:off x="2021205" y="2122805"/>
            <a:ext cx="1424305" cy="33274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7" name="그림 54" descr="C:/Users/Admin1/AppData/Roaming/PolarisOffice/ETemp/2224_21539392/fImage6106340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635" y="3900805"/>
            <a:ext cx="1200785" cy="1156335"/>
          </a:xfrm>
          <a:prstGeom prst="roundRect"/>
          <a:solidFill>
            <a:srgbClr val="EDEDED"/>
          </a:solidFill>
        </p:spPr>
      </p:pic>
      <p:cxnSp>
        <p:nvCxnSpPr>
          <p:cNvPr id="1099" name="도형 44"/>
          <p:cNvCxnSpPr/>
          <p:nvPr/>
        </p:nvCxnSpPr>
        <p:spPr>
          <a:xfrm rot="0" flipH="1">
            <a:off x="2032000" y="4677410"/>
            <a:ext cx="1365885" cy="26543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텍스트 상자 66"/>
          <p:cNvSpPr txBox="1">
            <a:spLocks/>
          </p:cNvSpPr>
          <p:nvPr/>
        </p:nvSpPr>
        <p:spPr>
          <a:xfrm rot="0">
            <a:off x="6920230" y="2445385"/>
            <a:ext cx="395922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GeneriecStoneDelete 스크립트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있는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1" name="그림 69" descr="C:/Users/Admin1/AppData/Roaming/PolarisOffice/ETemp/2224_21539392/fImage31383205705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84365" y="1440815"/>
            <a:ext cx="677545" cy="789305"/>
          </a:xfrm>
          <a:prstGeom prst="roundRect"/>
          <a:solidFill>
            <a:srgbClr val="EDEDED"/>
          </a:solidFill>
        </p:spPr>
      </p:pic>
      <p:pic>
        <p:nvPicPr>
          <p:cNvPr id="1112" name="그림 70" descr="C:/Users/Admin1/AppData/Roaming/PolarisOffice/ETemp/2224_21539392/fImage572832181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20230" y="4047490"/>
            <a:ext cx="3959225" cy="1207770"/>
          </a:xfrm>
          <a:prstGeom prst="roundRect"/>
          <a:solidFill>
            <a:srgbClr val="EDEDED"/>
          </a:solidFill>
        </p:spPr>
      </p:pic>
      <p:sp>
        <p:nvSpPr>
          <p:cNvPr id="1113" name="텍스트 상자 71"/>
          <p:cNvSpPr txBox="1">
            <a:spLocks/>
          </p:cNvSpPr>
          <p:nvPr/>
        </p:nvSpPr>
        <p:spPr>
          <a:xfrm rot="0">
            <a:off x="6925310" y="5391785"/>
            <a:ext cx="39592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오브젝트에 Rigidbody컴포넌트도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4" name="그림 72" descr="C:/Users/Admin1/AppData/Roaming/PolarisOffice/ETemp/2224_21539392/fImage9028358299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07045" y="1365250"/>
            <a:ext cx="2783840" cy="974090"/>
          </a:xfrm>
          <a:prstGeom prst="roundRect"/>
          <a:solidFill>
            <a:srgbClr val="EDEDED"/>
          </a:solidFill>
        </p:spPr>
      </p:pic>
      <p:cxnSp>
        <p:nvCxnSpPr>
          <p:cNvPr id="1110" name="도형 68"/>
          <p:cNvCxnSpPr/>
          <p:nvPr/>
        </p:nvCxnSpPr>
        <p:spPr>
          <a:xfrm rot="0">
            <a:off x="7660640" y="1834515"/>
            <a:ext cx="1536700" cy="76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5115560"/>
            <a:ext cx="40576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Create Button의 Text에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Stone Create로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텍스트 상자 78"/>
          <p:cNvSpPr txBox="1">
            <a:spLocks/>
          </p:cNvSpPr>
          <p:nvPr/>
        </p:nvSpPr>
        <p:spPr>
          <a:xfrm rot="0">
            <a:off x="1170940" y="4284345"/>
            <a:ext cx="41827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버튼을 생성하고 버튼 이름을 </a:t>
            </a:r>
            <a:r>
              <a:rPr lang="ko-KR" sz="1800">
                <a:latin typeface="맑은 고딕" charset="0"/>
                <a:ea typeface="맑은 고딕" charset="0"/>
              </a:rPr>
              <a:t>Pool</a:t>
            </a:r>
            <a:r>
              <a:rPr lang="ko-KR" sz="1800">
                <a:latin typeface="맑은 고딕" charset="0"/>
                <a:ea typeface="맑은 고딕" charset="0"/>
              </a:rPr>
              <a:t> Create Button으로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Pool</a:t>
            </a:r>
            <a:r>
              <a:rPr lang="ko-KR" sz="1800">
                <a:latin typeface="맑은 고딕" charset="0"/>
                <a:ea typeface="맑은 고딕" charset="0"/>
              </a:rPr>
              <a:t> Create Button의 하위 오브젝트 Text를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6" name="그림 79" descr="C:/Users/Admin1/AppData/Roaming/PolarisOffice/ETemp/2224_21539392/fImage1913839154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76020" y="1239520"/>
            <a:ext cx="2265045" cy="2894965"/>
          </a:xfrm>
          <a:prstGeom prst="rect"/>
          <a:noFill/>
        </p:spPr>
      </p:pic>
      <p:pic>
        <p:nvPicPr>
          <p:cNvPr id="1117" name="그림 81" descr="C:/Users/Admin1/AppData/Roaming/PolarisOffice/ETemp/2224_21539392/fImage7136401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5700" y="1704975"/>
            <a:ext cx="1657985" cy="1953260"/>
          </a:xfrm>
          <a:prstGeom prst="roundRect"/>
          <a:solidFill>
            <a:srgbClr val="EDEDED"/>
          </a:solidFill>
        </p:spPr>
      </p:pic>
      <p:pic>
        <p:nvPicPr>
          <p:cNvPr id="1118" name="그림 84" descr="C:/Users/Admin1/AppData/Roaming/PolarisOffice/ETemp/2224_21539392/fImage39568402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38250"/>
            <a:ext cx="4058285" cy="3743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5115560"/>
            <a:ext cx="40576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Create Button을 선택하고 On Click 함수에 Event를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61415" y="4627245"/>
            <a:ext cx="418274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 Object Pool 게임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Stone_5 오브젝트를 선택하여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9" name="그림 85" descr="C:/Users/Admin1/AppData/Roaming/PolarisOffice/ETemp/2224_21539392/fImage22194412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2050" y="1223645"/>
            <a:ext cx="4201160" cy="1977390"/>
          </a:xfrm>
          <a:prstGeom prst="rect"/>
          <a:noFill/>
        </p:spPr>
      </p:pic>
      <p:pic>
        <p:nvPicPr>
          <p:cNvPr id="1120" name="그림 86" descr="C:/Users/Admin1/AppData/Roaming/PolarisOffice/ETemp/2224_21539392/fImage9028413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3320" y="3432175"/>
            <a:ext cx="4190365" cy="974090"/>
          </a:xfrm>
          <a:prstGeom prst="roundRect"/>
          <a:solidFill>
            <a:srgbClr val="EDEDED"/>
          </a:solidFill>
        </p:spPr>
      </p:pic>
      <p:cxnSp>
        <p:nvCxnSpPr>
          <p:cNvPr id="1121" name="도형 87"/>
          <p:cNvCxnSpPr/>
          <p:nvPr/>
        </p:nvCxnSpPr>
        <p:spPr>
          <a:xfrm rot="0" flipV="1">
            <a:off x="4191000" y="3048000"/>
            <a:ext cx="1038860" cy="61023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2" name="그림 88" descr="C:/Users/Admin1/AppData/Roaming/PolarisOffice/ETemp/2224_21539392/fImage37917415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26185"/>
            <a:ext cx="4096385" cy="3751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4010660"/>
            <a:ext cx="405765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Create 스크립트로 가서 Object Pool에서 생성하는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Object Pool에 있는 게임 오브젝트를 꺼내는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70940" y="5113020"/>
            <a:ext cx="416369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On Click 함수의 Event에 Create Object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3" name="그림 89" descr="C:/Users/Admin1/AppData/Roaming/PolarisOffice/ETemp/2224_21539392/fImage40375426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0185" y="1228725"/>
            <a:ext cx="2591435" cy="3705860"/>
          </a:xfrm>
          <a:prstGeom prst="rect"/>
          <a:noFill/>
        </p:spPr>
      </p:pic>
      <p:pic>
        <p:nvPicPr>
          <p:cNvPr id="1126" name="그림 92" descr="C:/Users/Admin1/AppData/Roaming/PolarisOffice/ETemp/2224_21539392/fImage10016429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238250"/>
            <a:ext cx="4048760" cy="2600960"/>
          </a:xfrm>
          <a:prstGeom prst="rect"/>
          <a:noFill/>
        </p:spPr>
      </p:pic>
      <p:pic>
        <p:nvPicPr>
          <p:cNvPr id="1127" name="그림 93" descr="C:/Users/Admin1/AppData/Roaming/PolarisOffice/ETemp/2224_21539392/fImage4274296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71575" y="2314575"/>
            <a:ext cx="1203325" cy="2010410"/>
          </a:xfrm>
          <a:prstGeom prst="roundRect"/>
          <a:solidFill>
            <a:srgbClr val="EDEDED"/>
          </a:solidFill>
        </p:spPr>
      </p:pic>
      <p:cxnSp>
        <p:nvCxnSpPr>
          <p:cNvPr id="1125" name="도형 91"/>
          <p:cNvCxnSpPr/>
          <p:nvPr/>
        </p:nvCxnSpPr>
        <p:spPr>
          <a:xfrm rot="0">
            <a:off x="2181225" y="3505200"/>
            <a:ext cx="1362710" cy="107696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3375" y="367030"/>
            <a:ext cx="39154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9425" y="3734435"/>
            <a:ext cx="4039235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GenericStoneDelete 스크립트에서 Stone_5 오브젝트일 때 Queue에 다시 반납하는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Rigidbody 컴포넌트를 가져온 다음 Queue에 반납할 때 velocity 값과 자기 자신의 위치를 초기화합니다.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70940" y="5674995"/>
            <a:ext cx="41827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Button Event로 사용할 Create.</a:t>
            </a:r>
            <a:r>
              <a:rPr lang="ko-KR" sz="1800">
                <a:latin typeface="맑은 고딕" charset="0"/>
                <a:ea typeface="맑은 고딕" charset="0"/>
              </a:rPr>
              <a:t>PoolCreate</a:t>
            </a:r>
            <a:r>
              <a:rPr lang="ko-KR" sz="1800">
                <a:latin typeface="맑은 고딕" charset="0"/>
                <a:ea typeface="맑은 고딕" charset="0"/>
              </a:rPr>
              <a:t>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6" name="그림 94" descr="C:/Users/Admin1/AppData/Roaming/PolarisOffice/ETemp/2224_21539392/fImage39739441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1575" y="1228725"/>
            <a:ext cx="4182110" cy="4267835"/>
          </a:xfrm>
          <a:prstGeom prst="rect"/>
          <a:noFill/>
        </p:spPr>
      </p:pic>
      <p:pic>
        <p:nvPicPr>
          <p:cNvPr id="1117" name="그림 95" descr="C:/Users/Admin1/AppData/Roaming/PolarisOffice/ETemp/2224_21539392/fImage21594442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28725"/>
            <a:ext cx="4048760" cy="239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5010" y="372110"/>
            <a:ext cx="314896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6816725" y="2125345"/>
            <a:ext cx="41338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Open in Unity를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4" name="Rect 0"/>
          <p:cNvSpPr txBox="1">
            <a:spLocks/>
          </p:cNvSpPr>
          <p:nvPr/>
        </p:nvSpPr>
        <p:spPr>
          <a:xfrm rot="0">
            <a:off x="1473835" y="2953385"/>
            <a:ext cx="389699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Stones 에셋에서 Add to My Assets를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9" name="그림 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1295" y="1280160"/>
            <a:ext cx="3899535" cy="1630045"/>
          </a:xfrm>
          <a:prstGeom prst="roundRect"/>
          <a:solidFill>
            <a:srgbClr val="EDEDED"/>
          </a:solidFill>
        </p:spPr>
      </p:pic>
      <p:pic>
        <p:nvPicPr>
          <p:cNvPr id="1050" name="그림 7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3749675"/>
            <a:ext cx="3907790" cy="1945640"/>
          </a:xfrm>
          <a:prstGeom prst="rect"/>
          <a:noFill/>
        </p:spPr>
      </p:pic>
      <p:sp>
        <p:nvSpPr>
          <p:cNvPr id="1051" name="텍스트 상자 77"/>
          <p:cNvSpPr txBox="1">
            <a:spLocks/>
          </p:cNvSpPr>
          <p:nvPr/>
        </p:nvSpPr>
        <p:spPr>
          <a:xfrm rot="0">
            <a:off x="1470660" y="5826760"/>
            <a:ext cx="38969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2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8890"/>
            <a:ext cx="4140835" cy="725170"/>
          </a:xfrm>
          <a:prstGeom prst="roundRect"/>
          <a:solidFill>
            <a:srgbClr val="EDEDED"/>
          </a:solidFill>
        </p:spPr>
      </p:pic>
      <p:pic>
        <p:nvPicPr>
          <p:cNvPr id="1053" name="그림 8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3017520"/>
            <a:ext cx="4147185" cy="2012315"/>
          </a:xfrm>
          <a:prstGeom prst="rect"/>
          <a:noFill/>
        </p:spPr>
      </p:pic>
      <p:sp>
        <p:nvSpPr>
          <p:cNvPr id="1054" name="텍스트 상자 82"/>
          <p:cNvSpPr txBox="1">
            <a:spLocks/>
          </p:cNvSpPr>
          <p:nvPr/>
        </p:nvSpPr>
        <p:spPr>
          <a:xfrm rot="0">
            <a:off x="6821170" y="5225415"/>
            <a:ext cx="389699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유니티에서 Stones 에셋이 My Assets에 추가되었고 그다음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14215" y="350520"/>
            <a:ext cx="31699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54455" y="4671695"/>
            <a:ext cx="402463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Download가 완료되면 Import를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Stones의 구성 요소를 전체 선택한 다음 Import를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4" name="Rect 0"/>
          <p:cNvSpPr txBox="1">
            <a:spLocks/>
          </p:cNvSpPr>
          <p:nvPr/>
        </p:nvSpPr>
        <p:spPr>
          <a:xfrm rot="0">
            <a:off x="6812915" y="274891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Create 스크립트에서 게임 오브젝트 변수와 게임 오브젝트를 생성하는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6" name="그림 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57625" y="1278255"/>
            <a:ext cx="1521460" cy="3202940"/>
          </a:xfrm>
          <a:prstGeom prst="rect"/>
          <a:noFill/>
        </p:spPr>
      </p:pic>
      <p:pic>
        <p:nvPicPr>
          <p:cNvPr id="1057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5090" y="1280795"/>
            <a:ext cx="2386330" cy="3200400"/>
          </a:xfrm>
          <a:prstGeom prst="rect"/>
          <a:noFill/>
        </p:spPr>
      </p:pic>
      <p:pic>
        <p:nvPicPr>
          <p:cNvPr id="1058" name="그림 8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194435"/>
            <a:ext cx="4149090" cy="1477010"/>
          </a:xfrm>
          <a:prstGeom prst="roundRect"/>
          <a:solidFill>
            <a:srgbClr val="EDEDED"/>
          </a:solidFill>
        </p:spPr>
      </p:pic>
      <p:pic>
        <p:nvPicPr>
          <p:cNvPr id="1059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3890645"/>
            <a:ext cx="1624965" cy="1198880"/>
          </a:xfrm>
          <a:prstGeom prst="rect"/>
          <a:noFill/>
        </p:spPr>
      </p:pic>
      <p:pic>
        <p:nvPicPr>
          <p:cNvPr id="1060" name="그림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45525" y="3898265"/>
            <a:ext cx="2138045" cy="1181100"/>
          </a:xfrm>
          <a:prstGeom prst="rect"/>
          <a:noFill/>
        </p:spPr>
      </p:pic>
      <p:sp>
        <p:nvSpPr>
          <p:cNvPr id="1061" name="텍스트 상자 95"/>
          <p:cNvSpPr txBox="1">
            <a:spLocks/>
          </p:cNvSpPr>
          <p:nvPr/>
        </p:nvSpPr>
        <p:spPr>
          <a:xfrm rot="0">
            <a:off x="6817995" y="522287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유니티 프로젝트 폴더에 Model을 선택하고 Stone_3 게임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036820" y="469265"/>
            <a:ext cx="21215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Instantiate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1172845" y="1414145"/>
            <a:ext cx="4182110" cy="2585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Instantiate( )함수는 게임 오브젝트를 생성하는 함수입니다.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생성할 때 생성 위치와 생성 방향을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오브젝트의 생성은 메모리를 새로 할당하며, Managed Heap 영역에서 관리합니다.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6" name="그림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4660" y="1421765"/>
            <a:ext cx="1584325" cy="3101975"/>
          </a:xfrm>
          <a:prstGeom prst="roundRect"/>
          <a:solidFill>
            <a:srgbClr val="EDEDED"/>
          </a:solidFill>
        </p:spPr>
      </p:pic>
      <p:sp>
        <p:nvSpPr>
          <p:cNvPr id="1037" name="텍스트 상자 4"/>
          <p:cNvSpPr txBox="1">
            <a:spLocks/>
          </p:cNvSpPr>
          <p:nvPr/>
        </p:nvSpPr>
        <p:spPr>
          <a:xfrm rot="0">
            <a:off x="6805295" y="4872355"/>
            <a:ext cx="409575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Instantiate로 게임 오브젝트를 생성하게 되면 (Clone)이라는 이름이 붙어서 생성됩니다.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5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2370" y="4230370"/>
            <a:ext cx="4172585" cy="1567815"/>
          </a:xfrm>
          <a:prstGeom prst="rect"/>
          <a:noFill/>
        </p:spPr>
      </p:pic>
      <p:pic>
        <p:nvPicPr>
          <p:cNvPr id="1045" name="그림 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6235" y="2339340"/>
            <a:ext cx="1156970" cy="574040"/>
          </a:xfrm>
          <a:prstGeom prst="rect"/>
          <a:noFill/>
        </p:spPr>
      </p:pic>
      <p:pic>
        <p:nvPicPr>
          <p:cNvPr id="1046" name="그림 2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8580" y="1410335"/>
            <a:ext cx="1739900" cy="709930"/>
          </a:xfrm>
          <a:prstGeom prst="rect"/>
          <a:noFill/>
        </p:spPr>
      </p:pic>
      <p:pic>
        <p:nvPicPr>
          <p:cNvPr id="1047" name="그림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1790" y="3145790"/>
            <a:ext cx="1152525" cy="574040"/>
          </a:xfrm>
          <a:prstGeom prst="rect"/>
          <a:noFill/>
        </p:spPr>
      </p:pic>
      <p:pic>
        <p:nvPicPr>
          <p:cNvPr id="1048" name="그림 3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6235" y="3893185"/>
            <a:ext cx="1156970" cy="574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35170" y="361315"/>
            <a:ext cx="31273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46200" y="4954270"/>
            <a:ext cx="40246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Model 폴더에서 Stone_3 게임 오브젝트를 선택하고 게임 월드 공간으로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4" name="Rect 0"/>
          <p:cNvSpPr txBox="1">
            <a:spLocks/>
          </p:cNvSpPr>
          <p:nvPr/>
        </p:nvSpPr>
        <p:spPr>
          <a:xfrm rot="0">
            <a:off x="6812915" y="274891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Prefab 폴더를 생성하고 Stone_3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62" name="그림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6835" y="1297305"/>
            <a:ext cx="4023995" cy="3566160"/>
          </a:xfrm>
          <a:prstGeom prst="rect"/>
          <a:noFill/>
        </p:spPr>
      </p:pic>
      <p:cxnSp>
        <p:nvCxnSpPr>
          <p:cNvPr id="1063" name="도형 98"/>
          <p:cNvCxnSpPr/>
          <p:nvPr/>
        </p:nvCxnSpPr>
        <p:spPr>
          <a:xfrm rot="0" flipV="1">
            <a:off x="2360930" y="2618740"/>
            <a:ext cx="948690" cy="113093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그림 1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430020"/>
            <a:ext cx="1205865" cy="1047750"/>
          </a:xfrm>
          <a:prstGeom prst="roundRect"/>
          <a:solidFill>
            <a:srgbClr val="EDEDED"/>
          </a:solidFill>
        </p:spPr>
      </p:pic>
      <p:pic>
        <p:nvPicPr>
          <p:cNvPr id="1065" name="그림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8850" y="1292860"/>
            <a:ext cx="2378710" cy="1334770"/>
          </a:xfrm>
          <a:prstGeom prst="rect"/>
          <a:noFill/>
        </p:spPr>
      </p:pic>
      <p:cxnSp>
        <p:nvCxnSpPr>
          <p:cNvPr id="1066" name="도형 104"/>
          <p:cNvCxnSpPr/>
          <p:nvPr/>
        </p:nvCxnSpPr>
        <p:spPr>
          <a:xfrm rot="0" flipV="1">
            <a:off x="7515225" y="2070100"/>
            <a:ext cx="1496695" cy="24955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그림 10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29015" y="3791585"/>
            <a:ext cx="2328545" cy="1355090"/>
          </a:xfrm>
          <a:prstGeom prst="rect"/>
          <a:noFill/>
        </p:spPr>
      </p:pic>
      <p:pic>
        <p:nvPicPr>
          <p:cNvPr id="1068" name="그림 10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3970655"/>
            <a:ext cx="1205865" cy="1047750"/>
          </a:xfrm>
          <a:prstGeom prst="roundRect"/>
          <a:solidFill>
            <a:srgbClr val="EDEDED"/>
          </a:solidFill>
        </p:spPr>
      </p:pic>
      <p:cxnSp>
        <p:nvCxnSpPr>
          <p:cNvPr id="1069" name="도형 109"/>
          <p:cNvCxnSpPr/>
          <p:nvPr/>
        </p:nvCxnSpPr>
        <p:spPr>
          <a:xfrm rot="0" flipH="1">
            <a:off x="7515225" y="4596765"/>
            <a:ext cx="1447165" cy="2667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텍스트 상자 110"/>
          <p:cNvSpPr txBox="1">
            <a:spLocks/>
          </p:cNvSpPr>
          <p:nvPr/>
        </p:nvSpPr>
        <p:spPr>
          <a:xfrm rot="0">
            <a:off x="6817995" y="5222875"/>
            <a:ext cx="4139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게임 월드 공간에 있는 Stone_3 Prefab은 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38"/>
          <p:cNvSpPr txBox="1">
            <a:spLocks/>
          </p:cNvSpPr>
          <p:nvPr/>
        </p:nvSpPr>
        <p:spPr>
          <a:xfrm rot="0">
            <a:off x="6802120" y="2748915"/>
            <a:ext cx="4145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Prefab 폴더를 생성하고 Stone_3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2" name="그림 39" descr="C:/Users/Admin1/AppData/Roaming/PolarisOffice/ETemp/2224_21539392/fImage4483339460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930" y="1430020"/>
            <a:ext cx="1206500" cy="1048385"/>
          </a:xfrm>
          <a:prstGeom prst="roundRect"/>
          <a:solidFill>
            <a:srgbClr val="EDEDED"/>
          </a:solidFill>
        </p:spPr>
      </p:pic>
      <p:pic>
        <p:nvPicPr>
          <p:cNvPr id="1073" name="그림 40" descr="C:/Users/Admin1/AppData/Roaming/PolarisOffice/ETemp/2224_21539392/fImage5879340390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68055" y="1292860"/>
            <a:ext cx="2379345" cy="1335405"/>
          </a:xfrm>
          <a:prstGeom prst="rect"/>
          <a:noFill/>
        </p:spPr>
      </p:pic>
      <p:cxnSp>
        <p:nvCxnSpPr>
          <p:cNvPr id="1074" name="도형 41"/>
          <p:cNvCxnSpPr/>
          <p:nvPr/>
        </p:nvCxnSpPr>
        <p:spPr>
          <a:xfrm rot="0" flipV="1">
            <a:off x="7504430" y="2070100"/>
            <a:ext cx="1497330" cy="25019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" name="그림 42" descr="C:/Users/Admin1/AppData/Roaming/PolarisOffice/ETemp/2224_21539392/fImage448334529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2755" y="3970655"/>
            <a:ext cx="1206500" cy="10483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410200" y="469900"/>
            <a:ext cx="13690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Prefab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1189355" y="1413510"/>
            <a:ext cx="41814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프리팹은 이미 만들어진 게임 오브젝트를 재활용 가능한 형태로 만들어 놓은 게임 오브젝트입니다.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29450" y="1413510"/>
            <a:ext cx="4107180" cy="2286635"/>
          </a:xfrm>
          <a:prstGeom prst="roundRect"/>
          <a:solidFill>
            <a:srgbClr val="EDEDED"/>
          </a:solidFill>
        </p:spPr>
      </p:pic>
      <p:sp>
        <p:nvSpPr>
          <p:cNvPr id="1037" name="Rect 0"/>
          <p:cNvSpPr txBox="1">
            <a:spLocks/>
          </p:cNvSpPr>
          <p:nvPr/>
        </p:nvSpPr>
        <p:spPr>
          <a:xfrm rot="0">
            <a:off x="7033260" y="3819525"/>
            <a:ext cx="4095115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프리팹으로 설정된 게임 오브젝트는 다 같이 참조되어 있어 상태입니다.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그렇기 때문에 하나의 게임 오브젝트를 변경하게 되면 참조된 게임 오브젝트가 전체적으로 영향을 받게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9" name="텍스트 상자 1"/>
          <p:cNvSpPr txBox="1">
            <a:spLocks/>
          </p:cNvSpPr>
          <p:nvPr/>
        </p:nvSpPr>
        <p:spPr>
          <a:xfrm rot="0">
            <a:off x="1183005" y="4660265"/>
            <a:ext cx="418782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가지 컴포넌트를 결합하여 새로운 게임 오브젝트를 만들어 놓고 프리팹으로 설정한 다음 다양한 게임 오브젝트를 만들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1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0465" y="2643505"/>
            <a:ext cx="1422400" cy="1704975"/>
          </a:xfrm>
          <a:prstGeom prst="rect"/>
          <a:noFill/>
        </p:spPr>
      </p:pic>
      <p:pic>
        <p:nvPicPr>
          <p:cNvPr id="1042" name="그림 1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675890"/>
            <a:ext cx="798830" cy="707390"/>
          </a:xfrm>
          <a:prstGeom prst="roundRect"/>
          <a:solidFill>
            <a:srgbClr val="EDEDED"/>
          </a:solidFill>
        </p:spPr>
      </p:pic>
      <p:sp>
        <p:nvSpPr>
          <p:cNvPr id="1043" name="도형 118"/>
          <p:cNvSpPr>
            <a:spLocks/>
          </p:cNvSpPr>
          <p:nvPr/>
        </p:nvSpPr>
        <p:spPr>
          <a:xfrm rot="10800000">
            <a:off x="3669030" y="2872740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5" name="도형 120"/>
          <p:cNvSpPr>
            <a:spLocks/>
          </p:cNvSpPr>
          <p:nvPr/>
        </p:nvSpPr>
        <p:spPr>
          <a:xfrm rot="10800000">
            <a:off x="3067685" y="2886075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6" name="도형 121"/>
          <p:cNvSpPr>
            <a:spLocks/>
          </p:cNvSpPr>
          <p:nvPr/>
        </p:nvSpPr>
        <p:spPr>
          <a:xfrm rot="10800000">
            <a:off x="3678555" y="3812540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8" name="도형 123"/>
          <p:cNvSpPr>
            <a:spLocks/>
          </p:cNvSpPr>
          <p:nvPr/>
        </p:nvSpPr>
        <p:spPr>
          <a:xfrm rot="10800000">
            <a:off x="3077210" y="3825875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9" name="그림 1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0890" y="3657600"/>
            <a:ext cx="789940" cy="6242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8227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54455" y="4131310"/>
            <a:ext cx="402463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Create Object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Create 스크립트에 있는 Prefab 게임 오브젝트 변수에 Stone_3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9740" y="4322445"/>
            <a:ext cx="414020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버튼을 생성하고 버튼 이름을 Generic Create Button으로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Generic Create Button의 하위 오브젝트 Text를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1" name="그림 1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4295" y="1288415"/>
            <a:ext cx="4026535" cy="1430655"/>
          </a:xfrm>
          <a:prstGeom prst="roundRect"/>
          <a:solidFill>
            <a:srgbClr val="EDEDED"/>
          </a:solidFill>
        </p:spPr>
      </p:pic>
      <p:pic>
        <p:nvPicPr>
          <p:cNvPr id="1072" name="그림 1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3025" y="2852420"/>
            <a:ext cx="4027805" cy="1155065"/>
          </a:xfrm>
          <a:prstGeom prst="roundRect"/>
          <a:solidFill>
            <a:srgbClr val="EDEDED"/>
          </a:solidFill>
        </p:spPr>
      </p:pic>
      <p:cxnSp>
        <p:nvCxnSpPr>
          <p:cNvPr id="1073" name="도형 133"/>
          <p:cNvCxnSpPr/>
          <p:nvPr/>
        </p:nvCxnSpPr>
        <p:spPr>
          <a:xfrm rot="0" flipV="1">
            <a:off x="2826385" y="2618740"/>
            <a:ext cx="2444750" cy="6159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그림 1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277620"/>
            <a:ext cx="2264410" cy="2894330"/>
          </a:xfrm>
          <a:prstGeom prst="rect"/>
          <a:noFill/>
        </p:spPr>
      </p:pic>
      <p:pic>
        <p:nvPicPr>
          <p:cNvPr id="1076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26880" y="1770380"/>
            <a:ext cx="1630680" cy="19215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5052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5154295"/>
            <a:ext cx="39585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lang="ko-KR" sz="1800">
                <a:latin typeface="맑은 고딕" charset="0"/>
                <a:ea typeface="맑은 고딕" charset="0"/>
              </a:rPr>
              <a:t> Generic Create Button</a:t>
            </a:r>
            <a:r>
              <a:rPr lang="ko-KR" sz="1800">
                <a:latin typeface="맑은 고딕" charset="0"/>
                <a:ea typeface="맑은 고딕" charset="0"/>
              </a:rPr>
              <a:t>의 Text에 Genenric Stone Create로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1485" y="5149850"/>
            <a:ext cx="42176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다음으로 Generic Create Button을 선택하고 On Click 함수에 Event를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7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3190" y="1274445"/>
            <a:ext cx="3960495" cy="3767455"/>
          </a:xfrm>
          <a:prstGeom prst="rect"/>
          <a:noFill/>
        </p:spPr>
      </p:pic>
      <p:pic>
        <p:nvPicPr>
          <p:cNvPr id="1078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040" y="1312545"/>
            <a:ext cx="4225290" cy="36950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7211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5154295"/>
            <a:ext cx="39585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On Click 함수의 Event에 Create Object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1485" y="5149850"/>
            <a:ext cx="42176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 Button Event로 사용할 Create.GenericCreate(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9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6550" y="1311910"/>
            <a:ext cx="2477770" cy="3576955"/>
          </a:xfrm>
          <a:prstGeom prst="rect"/>
          <a:noFill/>
        </p:spPr>
      </p:pic>
      <p:pic>
        <p:nvPicPr>
          <p:cNvPr id="1080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0175" y="2344420"/>
            <a:ext cx="1202690" cy="1496695"/>
          </a:xfrm>
          <a:prstGeom prst="roundRect"/>
          <a:solidFill>
            <a:srgbClr val="EDEDED"/>
          </a:solidFill>
        </p:spPr>
      </p:pic>
      <p:cxnSp>
        <p:nvCxnSpPr>
          <p:cNvPr id="1081" name="도형 25"/>
          <p:cNvCxnSpPr/>
          <p:nvPr/>
        </p:nvCxnSpPr>
        <p:spPr>
          <a:xfrm rot="0">
            <a:off x="2419350" y="3092450"/>
            <a:ext cx="1230630" cy="14554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2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188720"/>
            <a:ext cx="4213860" cy="39033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19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kileab</cp:lastModifiedBy>
  <dc:title>PowerPoint 프레젠테이션</dc:title>
  <cp:version>9.103.96.45032</cp:version>
  <dcterms:modified xsi:type="dcterms:W3CDTF">2020-11-06T09:17:06Z</dcterms:modified>
</cp:coreProperties>
</file>